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2"/>
  </p:notesMasterIdLst>
  <p:sldIdLst>
    <p:sldId id="287" r:id="rId4"/>
    <p:sldId id="300" r:id="rId5"/>
    <p:sldId id="284" r:id="rId6"/>
    <p:sldId id="294" r:id="rId7"/>
    <p:sldId id="291" r:id="rId8"/>
    <p:sldId id="295" r:id="rId9"/>
    <p:sldId id="297" r:id="rId10"/>
    <p:sldId id="296" r:id="rId11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spcBef>
        <a:spcPct val="0"/>
      </a:spcBef>
      <a:spcAft>
        <a:spcPct val="0"/>
      </a:spcAft>
      <a:buFont typeface="Arial" charset="0"/>
      <a:buNone/>
      <a:defRPr sz="2000" b="0" i="0" u="none" kern="1200" baseline="0">
        <a:solidFill>
          <a:schemeClr val="tx1"/>
        </a:solidFill>
        <a:latin typeface="Arial" charset="0"/>
        <a:ea typeface="Arial" charset="0"/>
      </a:defRPr>
    </a:lvl1pPr>
    <a:lvl2pPr marL="457200" lvl="1" indent="0" algn="l" defTabSz="914400" eaLnBrk="1" fontAlgn="base" latinLnBrk="0" hangingPunct="1">
      <a:spcBef>
        <a:spcPct val="0"/>
      </a:spcBef>
      <a:spcAft>
        <a:spcPct val="0"/>
      </a:spcAft>
      <a:buFont typeface="Arial" charset="0"/>
      <a:buNone/>
      <a:defRPr sz="2000" b="0" i="0" u="none" kern="1200" baseline="0">
        <a:solidFill>
          <a:schemeClr val="tx1"/>
        </a:solidFill>
        <a:latin typeface="Arial" charset="0"/>
        <a:ea typeface="Arial" charset="0"/>
      </a:defRPr>
    </a:lvl2pPr>
    <a:lvl3pPr marL="914400" lvl="2" indent="0" algn="l" defTabSz="914400" eaLnBrk="1" fontAlgn="base" latinLnBrk="0" hangingPunct="1">
      <a:spcBef>
        <a:spcPct val="0"/>
      </a:spcBef>
      <a:spcAft>
        <a:spcPct val="0"/>
      </a:spcAft>
      <a:buFont typeface="Arial" charset="0"/>
      <a:buNone/>
      <a:defRPr sz="2000" b="0" i="0" u="none" kern="1200" baseline="0">
        <a:solidFill>
          <a:schemeClr val="tx1"/>
        </a:solidFill>
        <a:latin typeface="Arial" charset="0"/>
        <a:ea typeface="Arial" charset="0"/>
      </a:defRPr>
    </a:lvl3pPr>
    <a:lvl4pPr marL="1371600" lvl="3" indent="0" algn="l" defTabSz="914400" eaLnBrk="1" fontAlgn="base" latinLnBrk="0" hangingPunct="1">
      <a:spcBef>
        <a:spcPct val="0"/>
      </a:spcBef>
      <a:spcAft>
        <a:spcPct val="0"/>
      </a:spcAft>
      <a:buFont typeface="Arial" charset="0"/>
      <a:buNone/>
      <a:defRPr sz="2000" b="0" i="0" u="none" kern="1200" baseline="0">
        <a:solidFill>
          <a:schemeClr val="tx1"/>
        </a:solidFill>
        <a:latin typeface="Arial" charset="0"/>
        <a:ea typeface="Arial" charset="0"/>
      </a:defRPr>
    </a:lvl4pPr>
    <a:lvl5pPr marL="1828800" lvl="4" indent="0" algn="l" defTabSz="914400" eaLnBrk="1" fontAlgn="base" latinLnBrk="0" hangingPunct="1">
      <a:spcBef>
        <a:spcPct val="0"/>
      </a:spcBef>
      <a:spcAft>
        <a:spcPct val="0"/>
      </a:spcAft>
      <a:buFont typeface="Arial" charset="0"/>
      <a:buNone/>
      <a:defRPr sz="2000" b="0" i="0" u="none" kern="1200" baseline="0">
        <a:solidFill>
          <a:schemeClr val="tx1"/>
        </a:solidFill>
        <a:latin typeface="Arial" charset="0"/>
        <a:ea typeface="Arial" charset="0"/>
      </a:defRPr>
    </a:lvl5pPr>
    <a:lvl6pPr marL="2286000" lvl="5" indent="0" algn="l" defTabSz="914400" eaLnBrk="1" fontAlgn="base" latinLnBrk="0" hangingPunct="1">
      <a:spcBef>
        <a:spcPct val="0"/>
      </a:spcBef>
      <a:spcAft>
        <a:spcPct val="0"/>
      </a:spcAft>
      <a:buFont typeface="Arial" charset="0"/>
      <a:buNone/>
      <a:defRPr sz="2000" b="0" i="0" u="none" kern="1200" baseline="0">
        <a:solidFill>
          <a:schemeClr val="tx1"/>
        </a:solidFill>
        <a:latin typeface="Arial" charset="0"/>
        <a:ea typeface="Arial" charset="0"/>
      </a:defRPr>
    </a:lvl6pPr>
    <a:lvl7pPr marL="2743200" lvl="6" indent="0" algn="l" defTabSz="914400" eaLnBrk="1" fontAlgn="base" latinLnBrk="0" hangingPunct="1">
      <a:spcBef>
        <a:spcPct val="0"/>
      </a:spcBef>
      <a:spcAft>
        <a:spcPct val="0"/>
      </a:spcAft>
      <a:buFont typeface="Arial" charset="0"/>
      <a:buNone/>
      <a:defRPr sz="2000" b="0" i="0" u="none" kern="1200" baseline="0">
        <a:solidFill>
          <a:schemeClr val="tx1"/>
        </a:solidFill>
        <a:latin typeface="Arial" charset="0"/>
        <a:ea typeface="Arial" charset="0"/>
      </a:defRPr>
    </a:lvl7pPr>
    <a:lvl8pPr marL="3200400" lvl="7" indent="0" algn="l" defTabSz="914400" eaLnBrk="1" fontAlgn="base" latinLnBrk="0" hangingPunct="1">
      <a:spcBef>
        <a:spcPct val="0"/>
      </a:spcBef>
      <a:spcAft>
        <a:spcPct val="0"/>
      </a:spcAft>
      <a:buFont typeface="Arial" charset="0"/>
      <a:buNone/>
      <a:defRPr sz="2000" b="0" i="0" u="none" kern="1200" baseline="0">
        <a:solidFill>
          <a:schemeClr val="tx1"/>
        </a:solidFill>
        <a:latin typeface="Arial" charset="0"/>
        <a:ea typeface="Arial" charset="0"/>
      </a:defRPr>
    </a:lvl8pPr>
    <a:lvl9pPr marL="3657600" lvl="8" indent="0" algn="l" defTabSz="914400" eaLnBrk="1" fontAlgn="base" latinLnBrk="0" hangingPunct="1">
      <a:spcBef>
        <a:spcPct val="0"/>
      </a:spcBef>
      <a:spcAft>
        <a:spcPct val="0"/>
      </a:spcAft>
      <a:buFont typeface="Arial" charset="0"/>
      <a:buNone/>
      <a:defRPr sz="2000" b="0" i="0" u="none" kern="1200" baseline="0">
        <a:solidFill>
          <a:schemeClr val="tx1"/>
        </a:solidFill>
        <a:latin typeface="Arial" charset="0"/>
        <a:ea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72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 eaLnBrk="1" hangingPunct="1"/>
            <a:endParaRPr lang="de-DE" altLang="en-US" sz="1200" dirty="0"/>
          </a:p>
        </p:txBody>
      </p:sp>
      <p:sp>
        <p:nvSpPr>
          <p:cNvPr id="3075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 algn="r" eaLnBrk="1" hangingPunct="1"/>
            <a:endParaRPr lang="de-DE" altLang="en-US" sz="1200" dirty="0"/>
          </a:p>
        </p:txBody>
      </p:sp>
      <p:sp>
        <p:nvSpPr>
          <p:cNvPr id="3076" name="Rectangle 4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endParaRPr lang="zh-CN" altLang="en-US"/>
          </a:p>
        </p:txBody>
      </p:sp>
      <p:sp>
        <p:nvSpPr>
          <p:cNvPr id="3077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de-DE" altLang="en-US" dirty="0"/>
              <a:t>Textmasterformate durch Klicken bearbeiten</a:t>
            </a:r>
            <a:endParaRPr lang="de-DE" altLang="en-US" dirty="0"/>
          </a:p>
          <a:p>
            <a:pPr lvl="1"/>
            <a:r>
              <a:rPr lang="de-DE" altLang="en-US" dirty="0"/>
              <a:t>Zweite Ebene</a:t>
            </a:r>
            <a:endParaRPr lang="de-DE" altLang="en-US" dirty="0"/>
          </a:p>
          <a:p>
            <a:pPr lvl="2"/>
            <a:r>
              <a:rPr lang="de-DE" altLang="en-US" dirty="0"/>
              <a:t>Dritte Ebene</a:t>
            </a:r>
            <a:endParaRPr lang="de-DE" altLang="en-US" dirty="0"/>
          </a:p>
          <a:p>
            <a:pPr lvl="3"/>
            <a:r>
              <a:rPr lang="de-DE" altLang="en-US" dirty="0"/>
              <a:t>Vierte Ebene</a:t>
            </a:r>
            <a:endParaRPr lang="de-DE" altLang="en-US" dirty="0"/>
          </a:p>
          <a:p>
            <a:pPr lvl="4"/>
            <a:r>
              <a:rPr lang="de-DE" altLang="en-US" dirty="0"/>
              <a:t>Fünfte Ebene</a:t>
            </a:r>
            <a:endParaRPr lang="de-DE" altLang="en-US" dirty="0"/>
          </a:p>
        </p:txBody>
      </p:sp>
      <p:sp>
        <p:nvSpPr>
          <p:cNvPr id="3078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eaLnBrk="1" hangingPunct="1"/>
            <a:endParaRPr lang="de-DE" altLang="en-US" sz="1200" dirty="0"/>
          </a:p>
        </p:txBody>
      </p:sp>
      <p:sp>
        <p:nvSpPr>
          <p:cNvPr id="3079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de-DE" altLang="en-US" sz="1200" dirty="0"/>
            </a:fld>
            <a:endParaRPr lang="de-DE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1pPr>
    <a:lvl2pPr marL="457200" lvl="1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2pPr>
    <a:lvl3pPr marL="914400" lvl="2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3pPr>
    <a:lvl4pPr marL="1371600" lvl="3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4pPr>
    <a:lvl5pPr marL="1828800" lvl="4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88931" y="152400"/>
            <a:ext cx="2131219" cy="56499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5275" y="152400"/>
            <a:ext cx="6270107" cy="56499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77189" cy="43132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2961" y="1489075"/>
            <a:ext cx="4177189" cy="43132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88931" y="152400"/>
            <a:ext cx="2131219" cy="56499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5275" y="152400"/>
            <a:ext cx="6270107" cy="56499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77189" cy="43132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2961" y="1489075"/>
            <a:ext cx="4177189" cy="43132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3"/>
          <p:cNvSpPr>
            <a:spLocks noGrp="1"/>
          </p:cNvSpPr>
          <p:nvPr>
            <p:ph type="body" idx="1"/>
          </p:nvPr>
        </p:nvSpPr>
        <p:spPr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0" tIns="0" rIns="0" bIns="0"/>
          <a:p>
            <a:pPr lvl="0"/>
            <a:r>
              <a:rPr lang="en-US" altLang="zh-CN"/>
              <a:t>Textmasterformate durch Klicken bearbeiten</a:t>
            </a:r>
            <a:endParaRPr lang="en-US" altLang="zh-CN"/>
          </a:p>
          <a:p>
            <a:pPr lvl="1"/>
            <a:r>
              <a:rPr lang="en-US" altLang="zh-CN"/>
              <a:t>Zweite Ebene</a:t>
            </a:r>
            <a:endParaRPr lang="en-US" altLang="zh-CN"/>
          </a:p>
          <a:p>
            <a:pPr lvl="2"/>
            <a:r>
              <a:rPr lang="en-US" altLang="zh-CN"/>
              <a:t>Dritte Ebene</a:t>
            </a:r>
            <a:endParaRPr lang="en-US" altLang="zh-CN"/>
          </a:p>
          <a:p>
            <a:pPr lvl="3"/>
            <a:r>
              <a:rPr lang="en-US" altLang="zh-CN"/>
              <a:t>Vierte Ebene</a:t>
            </a:r>
            <a:endParaRPr lang="en-US" altLang="zh-CN"/>
          </a:p>
          <a:p>
            <a:pPr lvl="4"/>
            <a:r>
              <a:rPr lang="en-US" altLang="zh-CN"/>
              <a:t>Fünfte Ebene</a:t>
            </a:r>
            <a:endParaRPr lang="en-US" altLang="zh-CN"/>
          </a:p>
        </p:txBody>
      </p:sp>
      <p:sp>
        <p:nvSpPr>
          <p:cNvPr id="1027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 lvl="0" eaLnBrk="1" hangingPunct="1"/>
            <a:endParaRPr lang="en-US" altLang="en-US" dirty="0"/>
          </a:p>
        </p:txBody>
      </p:sp>
      <p:sp>
        <p:nvSpPr>
          <p:cNvPr id="1028" name="Rectangle 7"/>
          <p:cNvSpPr>
            <a:spLocks noGrp="1"/>
          </p:cNvSpPr>
          <p:nvPr>
            <p:ph type="title"/>
          </p:nvPr>
        </p:nvSpPr>
        <p:spPr>
          <a:xfrm>
            <a:off x="300038" y="152400"/>
            <a:ext cx="8520112" cy="64770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0" rIns="0"/>
          <a:p>
            <a:pPr lvl="0"/>
            <a:r>
              <a:rPr lang="en-US" altLang="zh-CN"/>
              <a:t>Klicken Sie, um das Titelformat zu bearbeiten</a:t>
            </a:r>
            <a:endParaRPr lang="en-US" altLang="zh-CN"/>
          </a:p>
        </p:txBody>
      </p:sp>
      <p:sp>
        <p:nvSpPr>
          <p:cNvPr id="1029" name="Rectangle 5"/>
          <p:cNvSpPr/>
          <p:nvPr/>
        </p:nvSpPr>
        <p:spPr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 eaLnBrk="1" hangingPunct="1"/>
            <a:r>
              <a:rPr lang="de-DE" altLang="en-US" sz="1000" dirty="0">
                <a:latin typeface="Arial" charset="0"/>
                <a:ea typeface="Arial" charset="0"/>
              </a:rPr>
              <a:t>Page </a:t>
            </a:r>
            <a:r>
              <a:rPr lang="de-DE" altLang="en-US" sz="1000" dirty="0">
                <a:latin typeface="Arial" charset="0"/>
                <a:ea typeface="Arial" charset="0"/>
                <a:sym typeface="Wingdings" charset="2"/>
              </a:rPr>
              <a:t></a:t>
            </a:r>
            <a:r>
              <a:rPr lang="de-DE" altLang="en-US" sz="1000" dirty="0">
                <a:latin typeface="Arial" charset="0"/>
                <a:ea typeface="Arial" charset="0"/>
              </a:rPr>
              <a:t> </a:t>
            </a:r>
            <a:fld id="{9A0DB2DC-4C9A-4742-B13C-FB6460FD3503}" type="slidenum">
              <a:rPr lang="de-DE" altLang="en-US" sz="1000" dirty="0">
                <a:latin typeface="Arial" charset="0"/>
                <a:ea typeface="Arial" charset="0"/>
              </a:rPr>
            </a:fld>
            <a:endParaRPr lang="de-DE" altLang="en-US" sz="1000" dirty="0">
              <a:latin typeface="Arial" charset="0"/>
              <a:ea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sz="2600" b="1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0975" lvl="0" indent="-180975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44500" lvl="1" indent="-261620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720725" lvl="2" indent="-274320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987425" lvl="3" indent="-264795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254125" lvl="4" indent="-264795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3"/>
          <p:cNvSpPr>
            <a:spLocks noGrp="1"/>
          </p:cNvSpPr>
          <p:nvPr>
            <p:ph type="body" idx="1"/>
          </p:nvPr>
        </p:nvSpPr>
        <p:spPr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0" tIns="0" rIns="0" bIns="0"/>
          <a:p>
            <a:pPr lvl="0"/>
            <a:r>
              <a:rPr lang="en-US" altLang="zh-CN"/>
              <a:t>Textmasterformate durch Klicken bearbeiten</a:t>
            </a:r>
            <a:endParaRPr lang="en-US" altLang="zh-CN"/>
          </a:p>
          <a:p>
            <a:pPr lvl="1"/>
            <a:r>
              <a:rPr lang="en-US" altLang="zh-CN"/>
              <a:t>Zweite Ebene</a:t>
            </a:r>
            <a:endParaRPr lang="en-US" altLang="zh-CN"/>
          </a:p>
          <a:p>
            <a:pPr lvl="2"/>
            <a:r>
              <a:rPr lang="en-US" altLang="zh-CN"/>
              <a:t>Dritte Ebene</a:t>
            </a:r>
            <a:endParaRPr lang="en-US" altLang="zh-CN"/>
          </a:p>
          <a:p>
            <a:pPr lvl="3"/>
            <a:r>
              <a:rPr lang="en-US" altLang="zh-CN"/>
              <a:t>Vierte Ebene</a:t>
            </a:r>
            <a:endParaRPr lang="en-US" altLang="zh-CN"/>
          </a:p>
          <a:p>
            <a:pPr lvl="4"/>
            <a:r>
              <a:rPr lang="en-US" altLang="zh-CN"/>
              <a:t>Fünfte Ebene</a:t>
            </a:r>
            <a:endParaRPr lang="en-US" altLang="zh-CN"/>
          </a:p>
        </p:txBody>
      </p:sp>
      <p:sp>
        <p:nvSpPr>
          <p:cNvPr id="2051" name="Rectangle 7"/>
          <p:cNvSpPr>
            <a:spLocks noGrp="1"/>
          </p:cNvSpPr>
          <p:nvPr>
            <p:ph type="title"/>
          </p:nvPr>
        </p:nvSpPr>
        <p:spPr>
          <a:xfrm>
            <a:off x="300038" y="152400"/>
            <a:ext cx="8520112" cy="64770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0" rIns="0"/>
          <a:p>
            <a:pPr lvl="0"/>
            <a:r>
              <a:rPr lang="en-US" altLang="zh-CN"/>
              <a:t>Klicken Sie, um das Titelformat zu bearbeiten</a:t>
            </a:r>
            <a:endParaRPr lang="en-US" altLang="zh-CN"/>
          </a:p>
        </p:txBody>
      </p:sp>
      <p:sp>
        <p:nvSpPr>
          <p:cNvPr id="2052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000"/>
            </a:lvl1pPr>
          </a:lstStyle>
          <a:p>
            <a:pPr lvl="0" eaLnBrk="1" hangingPunct="1"/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sz="2600" b="1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0975" lvl="0" indent="-180975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44500" lvl="1" indent="-261620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720725" lvl="2" indent="-274320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987425" lvl="3" indent="-264795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254125" lvl="4" indent="-264795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0"/>
        </a:spcBef>
        <a:spcAft>
          <a:spcPct val="4000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1"/>
          <p:cNvSpPr>
            <a:spLocks noGrp="1"/>
          </p:cNvSpPr>
          <p:nvPr>
            <p:ph type="subTitle"/>
          </p:nvPr>
        </p:nvSpPr>
        <p:spPr>
          <a:xfrm>
            <a:off x="1303655" y="3294380"/>
            <a:ext cx="4548188" cy="1330325"/>
          </a:xfrm>
        </p:spPr>
        <p:txBody>
          <a:bodyPr vert="horz" wrap="square" lIns="0" tIns="0" rIns="0" bIns="0" anchor="t"/>
          <a:lstStyle>
            <a:lvl1pPr marL="0" lvl="0" indent="0" algn="ctr">
              <a:buNone/>
              <a:defRPr kern="1200"/>
            </a:lvl1pPr>
            <a:lvl2pPr marL="182880" lvl="1" indent="-182880" algn="ctr">
              <a:buNone/>
              <a:defRPr kern="1200"/>
            </a:lvl2pPr>
            <a:lvl3pPr marL="446405" lvl="2" indent="-446405" algn="ctr">
              <a:buNone/>
              <a:defRPr kern="1200"/>
            </a:lvl3pPr>
            <a:lvl4pPr marL="722630" lvl="3" indent="-722630" algn="ctr">
              <a:buNone/>
              <a:defRPr kern="1200"/>
            </a:lvl4pPr>
            <a:lvl5pPr marL="989330" lvl="4" indent="-989330" algn="ctr">
              <a:buNone/>
              <a:defRPr kern="1200"/>
            </a:lvl5pPr>
          </a:lstStyle>
          <a:p>
            <a:pPr lvl="0" algn="l" eaLnBrk="1" hangingPunct="1"/>
            <a:r>
              <a:rPr lang="zh-CN" altLang="en-US" sz="2400" b="1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滨州建筑工程施工图审查中心</a:t>
            </a:r>
            <a:endParaRPr lang="zh-CN" altLang="en-US" sz="2400" b="1" dirty="0">
              <a:solidFill>
                <a:schemeClr val="bg1"/>
              </a:solidFill>
              <a:latin typeface="微软雅黑" charset="0"/>
              <a:ea typeface="微软雅黑" charset="0"/>
            </a:endParaRPr>
          </a:p>
          <a:p>
            <a:pPr lvl="0" algn="l" eaLnBrk="1" hangingPunct="1"/>
            <a:r>
              <a:rPr lang="en-US" altLang="zh-CN" sz="2400" b="1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2016</a:t>
            </a:r>
            <a:r>
              <a:rPr lang="zh-CN" altLang="en-US" sz="2400" b="1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年</a:t>
            </a:r>
            <a:r>
              <a:rPr lang="en-US" altLang="zh-CN" sz="2400" b="1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2</a:t>
            </a:r>
            <a:r>
              <a:rPr lang="zh-CN" altLang="en-US" sz="2400" b="1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月</a:t>
            </a:r>
            <a:r>
              <a:rPr lang="en-US" altLang="zh-CN" sz="2400" b="1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15</a:t>
            </a:r>
            <a:r>
              <a:rPr lang="zh-CN" altLang="en-US" sz="2400" b="1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日</a:t>
            </a:r>
            <a:endParaRPr lang="zh-CN" altLang="en-US" sz="2400" b="1" dirty="0">
              <a:solidFill>
                <a:schemeClr val="bg1"/>
              </a:solidFill>
              <a:latin typeface="微软雅黑" charset="0"/>
              <a:ea typeface="微软雅黑" charset="0"/>
            </a:endParaRPr>
          </a:p>
          <a:p>
            <a:pPr lvl="0" algn="l" eaLnBrk="1" hangingPunct="1"/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4099" name="Rectangle 22"/>
          <p:cNvSpPr>
            <a:spLocks noGrp="1"/>
          </p:cNvSpPr>
          <p:nvPr>
            <p:ph type="ctrTitle"/>
          </p:nvPr>
        </p:nvSpPr>
        <p:spPr>
          <a:xfrm>
            <a:off x="1266825" y="1182370"/>
            <a:ext cx="6101080" cy="1623695"/>
          </a:xfrm>
        </p:spPr>
        <p:txBody>
          <a:bodyPr vert="horz" wrap="square" lIns="0" rIns="0" anchor="b"/>
          <a:lstStyle>
            <a:lvl1pPr lvl="0">
              <a:defRPr kern="1200"/>
            </a:lvl1pPr>
          </a:lstStyle>
          <a:p>
            <a:pPr lvl="0" eaLnBrk="1" hangingPunct="1">
              <a:lnSpc>
                <a:spcPct val="150000"/>
              </a:lnSpc>
            </a:pPr>
            <a:r>
              <a:rPr lang="zh-CN" altLang="en-US" sz="2800" dirty="0">
                <a:latin typeface="微软雅黑" charset="0"/>
                <a:ea typeface="微软雅黑" charset="0"/>
                <a:sym typeface="+mn-ea"/>
              </a:rPr>
              <a:t>新春务虚会</a:t>
            </a:r>
            <a:br>
              <a:rPr lang="zh-CN" altLang="en-US" sz="2800" dirty="0">
                <a:latin typeface="微软雅黑" charset="0"/>
                <a:ea typeface="微软雅黑" charset="0"/>
                <a:sym typeface="+mn-ea"/>
              </a:rPr>
            </a:br>
            <a:r>
              <a:rPr lang="zh-CN" altLang="en-US" sz="4000" dirty="0">
                <a:latin typeface="微软雅黑" charset="0"/>
                <a:ea typeface="微软雅黑" charset="0"/>
                <a:sym typeface="+mn-ea"/>
              </a:rPr>
              <a:t>其实你并不认识自己</a:t>
            </a:r>
            <a:br>
              <a:rPr lang="zh-CN" altLang="en-US" sz="2800" dirty="0">
                <a:latin typeface="微软雅黑" charset="0"/>
                <a:ea typeface="微软雅黑" charset="0"/>
                <a:sym typeface="+mn-ea"/>
              </a:rPr>
            </a:br>
            <a:r>
              <a:rPr lang="zh-CN" altLang="zh-CN" sz="2800" dirty="0">
                <a:latin typeface="微软雅黑" charset="0"/>
                <a:ea typeface="微软雅黑" charset="0"/>
                <a:sym typeface="+mn-ea"/>
              </a:rPr>
              <a:t>两个老故事</a:t>
            </a:r>
            <a:endParaRPr lang="zh-CN" altLang="en-US" sz="4000" dirty="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9"/>
          <p:cNvSpPr>
            <a:spLocks noGrp="1"/>
          </p:cNvSpPr>
          <p:nvPr>
            <p:ph type="body"/>
          </p:nvPr>
        </p:nvSpPr>
        <p:spPr>
          <a:xfrm>
            <a:off x="287020" y="1101090"/>
            <a:ext cx="8447405" cy="4786630"/>
          </a:xfrm>
        </p:spPr>
        <p:txBody>
          <a:bodyPr vert="horz" wrap="square" lIns="0" tIns="0" rIns="0" bIns="0" anchor="t"/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到公司工作两年多了，比我后进公司的同事陆续都得到了升职的机会，我却原地踏步，心里很不是滋味。在想他们运气都这么好，也许关系比较硬吧...又或许是老板看我不顺眼...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有一天，我冒着被解聘的风险，找到老板理论。“老板，我是否有过迟到，早退或乱章违纪的情况？”我问。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老板干脆地回答“没有啊，你一向很遵守规矩”。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lang="en-US" b="1" dirty="0">
                <a:latin typeface="微软雅黑" charset="0"/>
                <a:ea typeface="微软雅黑" charset="0"/>
              </a:rPr>
              <a:t>“</a:t>
            </a:r>
            <a:r>
              <a:rPr altLang="en-US" b="1" dirty="0">
                <a:latin typeface="微软雅黑" charset="0"/>
                <a:ea typeface="微软雅黑" charset="0"/>
              </a:rPr>
              <a:t>那是公司领导对我有看法吗？”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老板先是一怔，然后说“当然没有，我们都觉得你是个好员工。”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“为什么比我进公司晚比我资历浅的人都可以得到重用升职，但我却一直在一个微不足道的岗位上工作了两年多，也没得到老板赏识，没有升职也没有加薪？”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老板一时不知道说啥好，愣住了，不一会笑笑说：“你的事咱们等会再说，我这里有个急事，要不你临时先帮我处理一下？”　　 </a:t>
            </a:r>
            <a:endParaRPr altLang="en-US" b="1" dirty="0">
              <a:latin typeface="微软雅黑" charset="0"/>
              <a:ea typeface="微软雅黑" charset="0"/>
            </a:endParaRPr>
          </a:p>
        </p:txBody>
      </p:sp>
      <p:sp>
        <p:nvSpPr>
          <p:cNvPr id="5123" name="Rectangle 13"/>
          <p:cNvSpPr>
            <a:spLocks noGrp="1"/>
          </p:cNvSpPr>
          <p:nvPr>
            <p:ph type="title"/>
          </p:nvPr>
        </p:nvSpPr>
        <p:spPr/>
        <p:txBody>
          <a:bodyPr vert="horz" wrap="square" lIns="0" rIns="0" anchor="t"/>
          <a:p>
            <a:pPr lvl="0" eaLnBrk="1" hangingPunct="1"/>
            <a:r>
              <a:rPr lang="zh-CN" altLang="en-US" sz="2800" dirty="0">
                <a:latin typeface="微软雅黑" charset="0"/>
                <a:ea typeface="微软雅黑" charset="0"/>
                <a:sym typeface="+mn-ea"/>
              </a:rPr>
              <a:t>两个老故事之第一个老故事</a:t>
            </a:r>
            <a:endParaRPr lang="zh-CN" altLang="en-US" sz="2800" dirty="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9"/>
          <p:cNvSpPr>
            <a:spLocks noGrp="1"/>
          </p:cNvSpPr>
          <p:nvPr>
            <p:ph type="body"/>
          </p:nvPr>
        </p:nvSpPr>
        <p:spPr/>
        <p:txBody>
          <a:bodyPr vert="horz" wrap="square" lIns="0" tIns="0" rIns="0" bIns="0" anchor="t"/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原来，公司一家客户准备到公司来考察产品和实力状况，老板叫我联系他们，问问啥时候过来。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“这真是个非常重要的任务。”出门前，我不忘调侃一句。心里在想，老让我干这种芝麻小事。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20分钟后，我回到老板办公室汇报工作。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“联系好了吗？”老板马上问。 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“联系到了，他们说可能下星期才能过来。”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“具体是下星期几？”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“这个我倒没有细问，不清楚。”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“他们一共多少人来啊。”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endParaRPr altLang="en-US" b="1" dirty="0">
              <a:latin typeface="微软雅黑" charset="0"/>
              <a:ea typeface="微软雅黑" charset="0"/>
            </a:endParaRPr>
          </a:p>
        </p:txBody>
      </p:sp>
      <p:sp>
        <p:nvSpPr>
          <p:cNvPr id="5123" name="Rectangle 13"/>
          <p:cNvSpPr>
            <a:spLocks noGrp="1"/>
          </p:cNvSpPr>
          <p:nvPr>
            <p:ph type="title"/>
          </p:nvPr>
        </p:nvSpPr>
        <p:spPr/>
        <p:txBody>
          <a:bodyPr vert="horz" wrap="square" lIns="0" rIns="0" anchor="t"/>
          <a:p>
            <a:pPr lvl="0" eaLnBrk="1" hangingPunct="1"/>
            <a:r>
              <a:rPr lang="zh-CN" altLang="en-US" sz="2800" dirty="0">
                <a:latin typeface="微软雅黑" charset="0"/>
                <a:ea typeface="微软雅黑" charset="0"/>
              </a:rPr>
              <a:t>两个老故事之第一个老故事</a:t>
            </a:r>
            <a:endParaRPr lang="zh-CN" altLang="en-US" sz="2800" dirty="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9"/>
          <p:cNvSpPr>
            <a:spLocks noGrp="1"/>
          </p:cNvSpPr>
          <p:nvPr>
            <p:ph type="body"/>
          </p:nvPr>
        </p:nvSpPr>
        <p:spPr>
          <a:xfrm>
            <a:off x="295910" y="1489075"/>
            <a:ext cx="8447405" cy="4786630"/>
          </a:xfrm>
        </p:spPr>
        <p:txBody>
          <a:bodyPr vert="horz" wrap="square" lIns="0" tIns="0" rIns="0" bIns="0" anchor="t"/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“啊？？！！您没让我问这个啊！”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“那他们是坐火车、飞机还是怎么来？”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“这个您也没让我打听啊！”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老板不再说啥了，他打电话叫朱开山过来。朱开山比我晚到公司近一年，但现在已经是一个部门的负责人了，老板交给他刚才相同的任务。大概十分钟后，朱开山回来了。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“哦，老板，是这样的……”朱开山开始汇报：“他们是坐下星期三下午5点的飞机，大约晚上8点钟到，他们一行8个人，由采购招标部袁经理领队，我跟他们说了，我们会安排接机。另外，他们打算考察三天时间，具体行程到了以后双方再协商。为了工作方便，我建议把他们安排在附近的迎宾馆，既方便又有档次和诚意，如果您同意，明天我就提前预订房间。再有，下周天气预报有阵雨，我会随时跟他们联系，如果行程有变，我随时跟您汇报。”　</a:t>
            </a:r>
            <a:endParaRPr altLang="en-US" b="1" dirty="0">
              <a:latin typeface="微软雅黑" charset="0"/>
              <a:ea typeface="微软雅黑" charset="0"/>
            </a:endParaRPr>
          </a:p>
        </p:txBody>
      </p:sp>
      <p:sp>
        <p:nvSpPr>
          <p:cNvPr id="5123" name="Rectangle 13"/>
          <p:cNvSpPr>
            <a:spLocks noGrp="1"/>
          </p:cNvSpPr>
          <p:nvPr>
            <p:ph type="title"/>
          </p:nvPr>
        </p:nvSpPr>
        <p:spPr/>
        <p:txBody>
          <a:bodyPr vert="horz" wrap="square" lIns="0" rIns="0" anchor="t"/>
          <a:p>
            <a:pPr lvl="0" eaLnBrk="1" hangingPunct="1"/>
            <a:r>
              <a:rPr lang="zh-CN" altLang="en-US" sz="2800" dirty="0">
                <a:latin typeface="微软雅黑" charset="0"/>
                <a:ea typeface="微软雅黑" charset="0"/>
                <a:sym typeface="+mn-ea"/>
              </a:rPr>
              <a:t>两个老故事之第一个老故事</a:t>
            </a:r>
            <a:endParaRPr lang="zh-CN" altLang="en-US" sz="2800" dirty="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9"/>
          <p:cNvSpPr>
            <a:spLocks noGrp="1"/>
          </p:cNvSpPr>
          <p:nvPr>
            <p:ph type="body"/>
          </p:nvPr>
        </p:nvSpPr>
        <p:spPr>
          <a:xfrm>
            <a:off x="295910" y="1489075"/>
            <a:ext cx="8447405" cy="4786630"/>
          </a:xfrm>
        </p:spPr>
        <p:txBody>
          <a:bodyPr vert="horz" wrap="square" lIns="0" tIns="0" rIns="0" bIns="0" anchor="t"/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朱开山出去后，老板拍了拍我的肩膀说：“嗯，现在我们来继续谈谈你提的问题。”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“额，不用了，我已经明白了，谢谢老板，打搅您了。＂　　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endParaRPr altLang="en-US" b="1" dirty="0">
              <a:latin typeface="微软雅黑" charset="0"/>
              <a:ea typeface="微软雅黑" charset="0"/>
            </a:endParaRPr>
          </a:p>
        </p:txBody>
      </p:sp>
      <p:sp>
        <p:nvSpPr>
          <p:cNvPr id="5123" name="Rectangle 13"/>
          <p:cNvSpPr>
            <a:spLocks noGrp="1"/>
          </p:cNvSpPr>
          <p:nvPr>
            <p:ph type="title"/>
          </p:nvPr>
        </p:nvSpPr>
        <p:spPr/>
        <p:txBody>
          <a:bodyPr vert="horz" wrap="square" lIns="0" rIns="0" anchor="t"/>
          <a:p>
            <a:pPr lvl="0" eaLnBrk="1" hangingPunct="1"/>
            <a:r>
              <a:rPr lang="zh-CN" altLang="en-US" sz="2800" dirty="0">
                <a:latin typeface="微软雅黑" charset="0"/>
                <a:ea typeface="微软雅黑" charset="0"/>
                <a:sym typeface="+mn-ea"/>
              </a:rPr>
              <a:t>两个老故事之第一个老故事</a:t>
            </a:r>
            <a:endParaRPr lang="zh-CN" altLang="en-US" sz="2800" dirty="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9"/>
          <p:cNvSpPr>
            <a:spLocks noGrp="1"/>
          </p:cNvSpPr>
          <p:nvPr>
            <p:ph type="body"/>
          </p:nvPr>
        </p:nvSpPr>
        <p:spPr>
          <a:xfrm>
            <a:off x="295910" y="1489075"/>
            <a:ext cx="8447405" cy="4786630"/>
          </a:xfrm>
        </p:spPr>
        <p:txBody>
          <a:bodyPr vert="horz" wrap="square" lIns="0" tIns="0" rIns="0" bIns="0" anchor="t"/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一个叫约翰、一个叫哈里的两个年经人，同时进入一家蔬菜贸易公司。三个月后，哈里很不高兴地走到总经理的办公室，向总经理抱怨说：“我和约翰同时来到公司，现在约翰的薪水已经增加了一倍，职位也升到了部门主管。而我每天勤勤恳恳地工作，从来没有迟到、早退，对上司交代的任务总是按时地完成，从来没有拖沓过，可是我的薪水一点没有增加，职位依然是公司的普通职员。”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 总经理没有马上回答哈里的问题，而是意味深长地对他说：“这样吧，公司现在打算预订一批土豆，你先去看一下哪里有卖的，回来我再回答你的问题。”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 于是，哈里走出总经理办公室，找卖土豆的蔬菜市场去了。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 半小时后，哈里急乎乎地来到总经理办公室，向总经理汇报：“</a:t>
            </a:r>
            <a:r>
              <a:rPr lang="zh-CN" b="1" dirty="0">
                <a:latin typeface="微软雅黑" charset="0"/>
                <a:ea typeface="微软雅黑" charset="0"/>
              </a:rPr>
              <a:t>两</a:t>
            </a:r>
            <a:r>
              <a:rPr altLang="en-US" b="1" dirty="0">
                <a:latin typeface="微软雅黑" charset="0"/>
                <a:ea typeface="微软雅黑" charset="0"/>
              </a:rPr>
              <a:t>公里外的蔬菜批发中心有土豆卖。”总经理问：“一共有几家卖土豆的？”哈里挠了挠头说：“我刚才只是看到有卖的，没有留意有几家，你等一会儿，我再去看一下。”说完又急乎乎跑出去。</a:t>
            </a:r>
            <a:endParaRPr altLang="en-US" b="1" dirty="0">
              <a:latin typeface="微软雅黑" charset="0"/>
              <a:ea typeface="微软雅黑" charset="0"/>
            </a:endParaRPr>
          </a:p>
        </p:txBody>
      </p:sp>
      <p:sp>
        <p:nvSpPr>
          <p:cNvPr id="5123" name="Rectangle 13"/>
          <p:cNvSpPr>
            <a:spLocks noGrp="1"/>
          </p:cNvSpPr>
          <p:nvPr>
            <p:ph type="title"/>
          </p:nvPr>
        </p:nvSpPr>
        <p:spPr/>
        <p:txBody>
          <a:bodyPr vert="horz" wrap="square" lIns="0" rIns="0" anchor="t"/>
          <a:p>
            <a:pPr lvl="0" eaLnBrk="1" hangingPunct="1"/>
            <a:r>
              <a:rPr lang="zh-CN" altLang="en-US" sz="2800" dirty="0">
                <a:latin typeface="微软雅黑" charset="0"/>
                <a:ea typeface="微软雅黑" charset="0"/>
                <a:sym typeface="+mn-ea"/>
              </a:rPr>
              <a:t>两个老故事之第二个老故事</a:t>
            </a:r>
            <a:endParaRPr lang="zh-CN" altLang="en-US" sz="2800" dirty="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9"/>
          <p:cNvSpPr>
            <a:spLocks noGrp="1"/>
          </p:cNvSpPr>
          <p:nvPr>
            <p:ph type="body"/>
          </p:nvPr>
        </p:nvSpPr>
        <p:spPr>
          <a:xfrm>
            <a:off x="295910" y="1489075"/>
            <a:ext cx="8447405" cy="4786630"/>
          </a:xfrm>
        </p:spPr>
        <p:txBody>
          <a:bodyPr vert="horz" wrap="square" lIns="0" tIns="0" rIns="0" bIns="0" anchor="t"/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二十分钟后，哈里喘着气跑回总经理办公室汇报，“报告总经理！一共有三家卖土豆的。”总经理问：“土豆的价钱是多少？三家的价格都一样吗？”哈里楞住了，挠了挠头说：“总经理，你再等一会儿，我去问一下价格。”说完，又要往外跑。这时，总经理叫住他：“你不用再去了，你去帮我把约翰叫来吧。”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 三分钟后，约翰和哈里一起进了总经理办公室，总经理先对哈里说：“你先坐下来休息一下吧。”然后对约翰说：“公司现在打算预订一批土豆，你去看一下哪里有卖的？”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 四十分钟后，约翰回来向总经理汇报：“在</a:t>
            </a:r>
            <a:r>
              <a:rPr lang="zh-CN" b="1" dirty="0">
                <a:latin typeface="微软雅黑" charset="0"/>
                <a:ea typeface="微软雅黑" charset="0"/>
              </a:rPr>
              <a:t>两</a:t>
            </a:r>
            <a:r>
              <a:rPr altLang="en-US" b="1" dirty="0">
                <a:latin typeface="微软雅黑" charset="0"/>
                <a:ea typeface="微软雅黑" charset="0"/>
              </a:rPr>
              <a:t>公里外的蔬菜批发中心有三家卖土豆的，其中两家是0.9美元一斤，</a:t>
            </a:r>
            <a:r>
              <a:rPr lang="zh-CN" b="1" dirty="0">
                <a:latin typeface="微软雅黑" charset="0"/>
                <a:ea typeface="微软雅黑" charset="0"/>
              </a:rPr>
              <a:t>一家是</a:t>
            </a:r>
            <a:r>
              <a:rPr altLang="en-US" b="1" dirty="0">
                <a:latin typeface="微软雅黑" charset="0"/>
                <a:ea typeface="微软雅黑" charset="0"/>
              </a:rPr>
              <a:t>0.8美元一斤。我看了一下他们的土豆，发现</a:t>
            </a:r>
            <a:r>
              <a:rPr lang="zh-CN" b="1" dirty="0">
                <a:latin typeface="微软雅黑" charset="0"/>
                <a:ea typeface="微软雅黑" charset="0"/>
              </a:rPr>
              <a:t>卖</a:t>
            </a:r>
            <a:r>
              <a:rPr lang="en-US" altLang="zh-CN" b="1" dirty="0">
                <a:latin typeface="微软雅黑" charset="0"/>
                <a:ea typeface="微软雅黑" charset="0"/>
              </a:rPr>
              <a:t>0.8</a:t>
            </a:r>
            <a:r>
              <a:rPr lang="zh-CN" altLang="en-US" b="1" dirty="0">
                <a:latin typeface="微软雅黑" charset="0"/>
                <a:ea typeface="微软雅黑" charset="0"/>
              </a:rPr>
              <a:t>美元一斤的，不仅</a:t>
            </a:r>
            <a:r>
              <a:rPr altLang="en-US" b="1" dirty="0">
                <a:latin typeface="微软雅黑" charset="0"/>
                <a:ea typeface="微软雅黑" charset="0"/>
              </a:rPr>
              <a:t>便宜而且质量最好，因为是自己农场种植的。如果我们需求量大，价格还可以优惠</a:t>
            </a:r>
            <a:r>
              <a:rPr lang="zh-CN" b="1" dirty="0">
                <a:latin typeface="微软雅黑" charset="0"/>
                <a:ea typeface="微软雅黑" charset="0"/>
              </a:rPr>
              <a:t>，而且，</a:t>
            </a:r>
            <a:r>
              <a:rPr altLang="en-US" b="1" dirty="0">
                <a:latin typeface="微软雅黑" charset="0"/>
                <a:ea typeface="微软雅黑" charset="0"/>
              </a:rPr>
              <a:t>他</a:t>
            </a:r>
            <a:r>
              <a:rPr lang="zh-CN" b="1" dirty="0">
                <a:latin typeface="微软雅黑" charset="0"/>
                <a:ea typeface="微软雅黑" charset="0"/>
              </a:rPr>
              <a:t>们</a:t>
            </a:r>
            <a:r>
              <a:rPr altLang="en-US" b="1" dirty="0">
                <a:latin typeface="微软雅黑" charset="0"/>
                <a:ea typeface="微软雅黑" charset="0"/>
              </a:rPr>
              <a:t>有货车，可以免费送货。</a:t>
            </a:r>
            <a:r>
              <a:rPr lang="zh-CN" b="1" dirty="0">
                <a:latin typeface="微软雅黑" charset="0"/>
                <a:ea typeface="微软雅黑" charset="0"/>
              </a:rPr>
              <a:t>如果需要，可以</a:t>
            </a:r>
            <a:r>
              <a:rPr altLang="en-US" b="1" dirty="0">
                <a:latin typeface="微软雅黑" charset="0"/>
                <a:ea typeface="微软雅黑" charset="0"/>
              </a:rPr>
              <a:t>具体谈一下”</a:t>
            </a:r>
            <a:r>
              <a:rPr lang="zh-CN" b="1" dirty="0">
                <a:latin typeface="微软雅黑" charset="0"/>
                <a:ea typeface="微软雅黑" charset="0"/>
              </a:rPr>
              <a:t>。</a:t>
            </a:r>
            <a:endParaRPr lang="zh-CN" b="1" dirty="0">
              <a:latin typeface="微软雅黑" charset="0"/>
              <a:ea typeface="微软雅黑" charset="0"/>
            </a:endParaRPr>
          </a:p>
        </p:txBody>
      </p:sp>
      <p:sp>
        <p:nvSpPr>
          <p:cNvPr id="5123" name="Rectangle 13"/>
          <p:cNvSpPr>
            <a:spLocks noGrp="1"/>
          </p:cNvSpPr>
          <p:nvPr>
            <p:ph type="title"/>
          </p:nvPr>
        </p:nvSpPr>
        <p:spPr/>
        <p:txBody>
          <a:bodyPr vert="horz" wrap="square" lIns="0" rIns="0" anchor="t"/>
          <a:p>
            <a:pPr lvl="0" eaLnBrk="1" hangingPunct="1"/>
            <a:r>
              <a:rPr lang="zh-CN" altLang="en-US" sz="2800" dirty="0">
                <a:latin typeface="微软雅黑" charset="0"/>
                <a:ea typeface="微软雅黑" charset="0"/>
                <a:sym typeface="+mn-ea"/>
              </a:rPr>
              <a:t>两个老故事之第二个老故事</a:t>
            </a:r>
            <a:endParaRPr lang="zh-CN" altLang="en-US" sz="2800" dirty="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9"/>
          <p:cNvSpPr>
            <a:spLocks noGrp="1"/>
          </p:cNvSpPr>
          <p:nvPr>
            <p:ph type="body"/>
          </p:nvPr>
        </p:nvSpPr>
        <p:spPr>
          <a:xfrm>
            <a:off x="295910" y="1489075"/>
            <a:ext cx="8447405" cy="4786630"/>
          </a:xfrm>
        </p:spPr>
        <p:txBody>
          <a:bodyPr vert="horz" wrap="square" lIns="0" tIns="0" rIns="0" bIns="0" anchor="t"/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总经理说：“</a:t>
            </a:r>
            <a:r>
              <a:rPr lang="zh-CN" b="1" dirty="0">
                <a:latin typeface="微软雅黑" charset="0"/>
                <a:ea typeface="微软雅黑" charset="0"/>
              </a:rPr>
              <a:t>需要时再去跟他们谈，你先出去吧。</a:t>
            </a:r>
            <a:r>
              <a:rPr altLang="en-US" b="1" dirty="0">
                <a:latin typeface="微软雅黑" charset="0"/>
                <a:ea typeface="微软雅黑" charset="0"/>
              </a:rPr>
              <a:t>”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lang="zh-CN" b="1" dirty="0">
                <a:latin typeface="微软雅黑" charset="0"/>
                <a:ea typeface="微软雅黑" charset="0"/>
              </a:rPr>
              <a:t>然后</a:t>
            </a:r>
            <a:r>
              <a:rPr altLang="en-US" b="1" dirty="0">
                <a:latin typeface="微软雅黑" charset="0"/>
                <a:ea typeface="微软雅黑" charset="0"/>
              </a:rPr>
              <a:t>，总经理对着目瞪口呆的哈里问：“你都看到了吧！如果你是总经理，你会给谁加薪晋职呢？”</a:t>
            </a:r>
            <a:endParaRPr altLang="en-US" b="1" dirty="0">
              <a:latin typeface="微软雅黑" charset="0"/>
              <a:ea typeface="微软雅黑" charset="0"/>
            </a:endParaRPr>
          </a:p>
          <a:p>
            <a:pPr lvl="0" eaLnBrk="1" hangingPunct="1"/>
            <a:r>
              <a:rPr altLang="en-US" b="1" dirty="0">
                <a:latin typeface="微软雅黑" charset="0"/>
                <a:ea typeface="微软雅黑" charset="0"/>
              </a:rPr>
              <a:t>哈里惭愧地低下了头。</a:t>
            </a:r>
            <a:endParaRPr altLang="en-US" b="1" dirty="0">
              <a:latin typeface="微软雅黑" charset="0"/>
              <a:ea typeface="微软雅黑" charset="0"/>
            </a:endParaRPr>
          </a:p>
        </p:txBody>
      </p:sp>
      <p:sp>
        <p:nvSpPr>
          <p:cNvPr id="5123" name="Rectangle 13"/>
          <p:cNvSpPr>
            <a:spLocks noGrp="1"/>
          </p:cNvSpPr>
          <p:nvPr>
            <p:ph type="title"/>
          </p:nvPr>
        </p:nvSpPr>
        <p:spPr/>
        <p:txBody>
          <a:bodyPr vert="horz" wrap="square" lIns="0" rIns="0" anchor="t"/>
          <a:p>
            <a:pPr lvl="0" eaLnBrk="1" hangingPunct="1"/>
            <a:r>
              <a:rPr lang="zh-CN" altLang="en-US" sz="2800" dirty="0">
                <a:latin typeface="微软雅黑" charset="0"/>
                <a:ea typeface="微软雅黑" charset="0"/>
                <a:sym typeface="+mn-ea"/>
              </a:rPr>
              <a:t>两个老故事之第二个老故事</a:t>
            </a:r>
            <a:endParaRPr lang="zh-CN" altLang="en-US" sz="2800" dirty="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FCFAA"/>
      </a:accent5>
      <a:accent6>
        <a:srgbClr val="B38F4E"/>
      </a:accent6>
      <a:hlink>
        <a:srgbClr val="C40505"/>
      </a:hlink>
      <a:folHlink>
        <a:srgbClr val="919191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FCFAA"/>
        </a:accent5>
        <a:accent6>
          <a:srgbClr val="B38F4E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tandarddesign">
  <a:themeElements>
    <a:clrScheme name="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FCFAA"/>
      </a:accent5>
      <a:accent6>
        <a:srgbClr val="B38F4E"/>
      </a:accent6>
      <a:hlink>
        <a:srgbClr val="C40505"/>
      </a:hlink>
      <a:folHlink>
        <a:srgbClr val="919191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FCFAA"/>
        </a:accent5>
        <a:accent6>
          <a:srgbClr val="B38F4E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1878</Words>
  <Application>Kingsoft Office WPP</Application>
  <PresentationFormat/>
  <Paragraphs>61</Paragraphs>
  <Slides>8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Standarddesign</vt:lpstr>
      <vt:lpstr>1_Standarddesign</vt:lpstr>
      <vt:lpstr>新春务虚会 面对挑战，我们能做什么</vt:lpstr>
      <vt:lpstr>两个故事之第一个故事</vt:lpstr>
      <vt:lpstr>两个故事之第一个故事</vt:lpstr>
      <vt:lpstr>两个故事之第一个故事</vt:lpstr>
      <vt:lpstr>两个故事之第一个故事</vt:lpstr>
      <vt:lpstr>两个故事之第二个故事</vt:lpstr>
      <vt:lpstr>两个故事之第二个故事</vt:lpstr>
      <vt:lpstr>两个故事之第二个故事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/>
  <dc:description>PresentationLoad.com</dc:description>
  <cp:lastModifiedBy>Administrator</cp:lastModifiedBy>
  <cp:revision>210</cp:revision>
  <dcterms:created xsi:type="dcterms:W3CDTF">2007-11-27T23:54:00Z</dcterms:created>
  <dcterms:modified xsi:type="dcterms:W3CDTF">2016-02-14T17:21:47Z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2052-10.1.0.5400</vt:lpwstr>
  </property>
</Properties>
</file>